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8" r:id="rId2"/>
    <p:sldId id="257" r:id="rId3"/>
    <p:sldId id="256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57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40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15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539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21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164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649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63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2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28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36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43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76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92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840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55BF-8115-4770-8F6F-908F02B43D99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9DE328-1DAE-4F55-8B8D-433D5C3E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94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tudent.hc.edu.tw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新生報到網址：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https://</a:t>
            </a:r>
            <a:r>
              <a:rPr lang="en-US" altLang="zh-TW" dirty="0" err="1">
                <a:solidFill>
                  <a:schemeClr val="accent1">
                    <a:lumMod val="50000"/>
                  </a:schemeClr>
                </a:solidFill>
                <a:hlinkClick r:id="rId2"/>
              </a:rPr>
              <a:t>student.hc.edu.tw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/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96" y="1930399"/>
            <a:ext cx="8038804" cy="4503219"/>
          </a:xfrm>
        </p:spPr>
      </p:pic>
      <p:sp>
        <p:nvSpPr>
          <p:cNvPr id="5" name="向下箭號 4"/>
          <p:cNvSpPr/>
          <p:nvPr/>
        </p:nvSpPr>
        <p:spPr>
          <a:xfrm rot="3744542">
            <a:off x="6820786" y="699415"/>
            <a:ext cx="832728" cy="962266"/>
          </a:xfrm>
          <a:prstGeom prst="downArrow">
            <a:avLst>
              <a:gd name="adj1" fmla="val 50000"/>
              <a:gd name="adj2" fmla="val 4855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下箭號 5"/>
          <p:cNvSpPr/>
          <p:nvPr/>
        </p:nvSpPr>
        <p:spPr>
          <a:xfrm rot="2969065">
            <a:off x="7744744" y="3128559"/>
            <a:ext cx="922823" cy="1105831"/>
          </a:xfrm>
          <a:prstGeom prst="downArrow">
            <a:avLst>
              <a:gd name="adj1" fmla="val 50000"/>
              <a:gd name="adj2" fmla="val 4855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206155" y="1145568"/>
            <a:ext cx="905382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或</a:t>
            </a:r>
            <a:endParaRPr lang="en-US" altLang="zh-TW" sz="4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2400" dirty="0" smtClean="0"/>
              <a:t>擇即</a:t>
            </a:r>
            <a:endParaRPr lang="en-US" altLang="zh-TW" sz="2400" dirty="0"/>
          </a:p>
          <a:p>
            <a:pPr algn="ctr"/>
            <a:r>
              <a:rPr lang="zh-TW" altLang="en-US" sz="2400" dirty="0" smtClean="0"/>
              <a:t>一可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1327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361" y="609600"/>
            <a:ext cx="7357016" cy="5875215"/>
          </a:xfrm>
        </p:spPr>
      </p:pic>
    </p:spTree>
    <p:extLst>
      <p:ext uri="{BB962C8B-B14F-4D97-AF65-F5344CB8AC3E}">
        <p14:creationId xmlns:p14="http://schemas.microsoft.com/office/powerpoint/2010/main" val="37065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3"/>
          <a:stretch/>
        </p:blipFill>
        <p:spPr>
          <a:xfrm>
            <a:off x="1865196" y="495726"/>
            <a:ext cx="7479927" cy="5539314"/>
          </a:xfrm>
          <a:prstGeom prst="rect">
            <a:avLst/>
          </a:prstGeom>
        </p:spPr>
      </p:pic>
      <p:sp>
        <p:nvSpPr>
          <p:cNvPr id="5" name="橢圓 4"/>
          <p:cNvSpPr/>
          <p:nvPr/>
        </p:nvSpPr>
        <p:spPr>
          <a:xfrm>
            <a:off x="3749040" y="2966720"/>
            <a:ext cx="4135120" cy="10841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6" r="21190"/>
          <a:stretch/>
        </p:blipFill>
        <p:spPr>
          <a:xfrm>
            <a:off x="2087880" y="209550"/>
            <a:ext cx="6202680" cy="6377940"/>
          </a:xfrm>
          <a:prstGeom prst="rect">
            <a:avLst/>
          </a:prstGeom>
        </p:spPr>
      </p:pic>
      <p:sp>
        <p:nvSpPr>
          <p:cNvPr id="8" name="橢圓 7"/>
          <p:cNvSpPr/>
          <p:nvPr/>
        </p:nvSpPr>
        <p:spPr>
          <a:xfrm>
            <a:off x="2423160" y="3163525"/>
            <a:ext cx="6111240" cy="124083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22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17" y="264160"/>
            <a:ext cx="7773755" cy="6339840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7" r="18978"/>
          <a:stretch/>
        </p:blipFill>
        <p:spPr>
          <a:xfrm>
            <a:off x="2575560" y="264160"/>
            <a:ext cx="6309360" cy="6377940"/>
          </a:xfrm>
          <a:prstGeom prst="rect">
            <a:avLst/>
          </a:prstGeom>
        </p:spPr>
      </p:pic>
      <p:sp>
        <p:nvSpPr>
          <p:cNvPr id="5" name="爆炸 1 4"/>
          <p:cNvSpPr/>
          <p:nvPr/>
        </p:nvSpPr>
        <p:spPr>
          <a:xfrm rot="20830835">
            <a:off x="212144" y="609600"/>
            <a:ext cx="3384496" cy="2844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200" dirty="0" smtClean="0"/>
              <a:t>注意</a:t>
            </a:r>
            <a:endParaRPr lang="zh-TW" altLang="en-US" sz="5200" dirty="0"/>
          </a:p>
        </p:txBody>
      </p:sp>
      <p:sp>
        <p:nvSpPr>
          <p:cNvPr id="7" name="橢圓 6"/>
          <p:cNvSpPr/>
          <p:nvPr/>
        </p:nvSpPr>
        <p:spPr>
          <a:xfrm>
            <a:off x="2987040" y="3931920"/>
            <a:ext cx="5394960" cy="1752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37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0"/>
          <a:stretch/>
        </p:blipFill>
        <p:spPr>
          <a:xfrm>
            <a:off x="1764455" y="564872"/>
            <a:ext cx="8050106" cy="5259705"/>
          </a:xfrm>
        </p:spPr>
      </p:pic>
      <p:sp>
        <p:nvSpPr>
          <p:cNvPr id="5" name="文字方塊 4"/>
          <p:cNvSpPr txBox="1"/>
          <p:nvPr/>
        </p:nvSpPr>
        <p:spPr>
          <a:xfrm>
            <a:off x="325120" y="3332480"/>
            <a:ext cx="44500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/>
              <a:t>1.</a:t>
            </a:r>
            <a:r>
              <a:rPr lang="zh-TW" altLang="en-US" sz="3000" dirty="0" smtClean="0"/>
              <a:t>輸入新生：</a:t>
            </a:r>
            <a:endParaRPr lang="en-US" altLang="zh-TW" sz="3000" dirty="0" smtClean="0"/>
          </a:p>
          <a:p>
            <a:r>
              <a:rPr lang="zh-TW" altLang="en-US" sz="3000" dirty="0" smtClean="0"/>
              <a:t>   身分證字號和生日</a:t>
            </a:r>
            <a:endParaRPr lang="en-US" altLang="zh-TW" sz="3000" dirty="0" smtClean="0"/>
          </a:p>
          <a:p>
            <a:r>
              <a:rPr lang="en-US" altLang="zh-TW" sz="3000" dirty="0" smtClean="0"/>
              <a:t>2.</a:t>
            </a:r>
            <a:r>
              <a:rPr lang="zh-TW" altLang="en-US" sz="3000" dirty="0" smtClean="0"/>
              <a:t>登入檢核</a:t>
            </a:r>
            <a:endParaRPr lang="en-US" altLang="zh-TW" sz="3000" dirty="0" smtClean="0"/>
          </a:p>
          <a:p>
            <a:endParaRPr lang="en-US" altLang="zh-TW" sz="3000" dirty="0"/>
          </a:p>
          <a:p>
            <a:r>
              <a:rPr lang="en-US" altLang="zh-TW" sz="3000" dirty="0" smtClean="0"/>
              <a:t>3.</a:t>
            </a:r>
            <a:r>
              <a:rPr lang="zh-TW" altLang="en-US" sz="3000" dirty="0" smtClean="0"/>
              <a:t>再依序輸入所有的資料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64934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248" y="531852"/>
            <a:ext cx="7420232" cy="5903207"/>
          </a:xfrm>
        </p:spPr>
      </p:pic>
      <p:sp>
        <p:nvSpPr>
          <p:cNvPr id="5" name="橢圓 4"/>
          <p:cNvSpPr/>
          <p:nvPr/>
        </p:nvSpPr>
        <p:spPr>
          <a:xfrm>
            <a:off x="3149600" y="4988560"/>
            <a:ext cx="4267200" cy="12496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77334" y="3154124"/>
            <a:ext cx="30454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7030A0"/>
                </a:solidFill>
              </a:rPr>
              <a:t>若不放心是否報成功</a:t>
            </a:r>
            <a:endParaRPr lang="en-US" altLang="zh-TW" sz="2400" b="1" dirty="0" smtClean="0">
              <a:solidFill>
                <a:srgbClr val="7030A0"/>
              </a:solidFill>
            </a:endParaRPr>
          </a:p>
          <a:p>
            <a:r>
              <a:rPr lang="zh-TW" altLang="en-US" sz="2400" b="1" dirty="0" smtClean="0">
                <a:solidFill>
                  <a:srgbClr val="7030A0"/>
                </a:solidFill>
              </a:rPr>
              <a:t>請按：</a:t>
            </a:r>
            <a:endParaRPr lang="en-US" altLang="zh-TW" sz="2400" b="1" dirty="0" smtClean="0">
              <a:solidFill>
                <a:srgbClr val="7030A0"/>
              </a:solidFill>
            </a:endParaRPr>
          </a:p>
          <a:p>
            <a:endParaRPr lang="en-US" altLang="zh-TW" dirty="0" smtClean="0"/>
          </a:p>
        </p:txBody>
      </p:sp>
      <p:sp>
        <p:nvSpPr>
          <p:cNvPr id="7" name="向右箭號 6"/>
          <p:cNvSpPr/>
          <p:nvPr/>
        </p:nvSpPr>
        <p:spPr>
          <a:xfrm rot="2280457">
            <a:off x="1721181" y="3974538"/>
            <a:ext cx="1737481" cy="906136"/>
          </a:xfrm>
          <a:prstGeom prst="rightArrow">
            <a:avLst>
              <a:gd name="adj1" fmla="val 32037"/>
              <a:gd name="adj2" fmla="val 63476"/>
            </a:avLst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4496713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42</Words>
  <Application>Microsoft Office PowerPoint</Application>
  <PresentationFormat>寬螢幕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Arial</vt:lpstr>
      <vt:lpstr>Trebuchet MS</vt:lpstr>
      <vt:lpstr>Wingdings 3</vt:lpstr>
      <vt:lpstr>多面向</vt:lpstr>
      <vt:lpstr>新生報到網址： https://student.hc.edu.tw/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新生報到網址： https://student.hc.edu.tw/</dc:title>
  <dc:creator>User</dc:creator>
  <cp:lastModifiedBy>user</cp:lastModifiedBy>
  <cp:revision>7</cp:revision>
  <dcterms:created xsi:type="dcterms:W3CDTF">2020-04-20T02:54:08Z</dcterms:created>
  <dcterms:modified xsi:type="dcterms:W3CDTF">2020-04-27T00:56:57Z</dcterms:modified>
</cp:coreProperties>
</file>